
<file path=[Content_Types].xml><?xml version="1.0" encoding="utf-8"?>
<Types xmlns="http://schemas.openxmlformats.org/package/2006/content-types">
  <Override PartName="/docProps/core.xml" ContentType="application/vnd.openxmlformats-package.core-properties+xml"/>
  <Default Extension="rels" ContentType="application/vnd.openxmlformats-package.relationships+xml"/>
  <Override PartName="/ppt/slideLayouts/slideLayout6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.xml" ContentType="application/vnd.openxmlformats-officedocument.presentationml.slideLayout+xml"/>
  <Default Extension="png" ContentType="image/png"/>
  <Override PartName="/ppt/slideLayouts/slideLayout11.xml" ContentType="application/vnd.openxmlformats-officedocument.presentationml.slideLayout+xml"/>
  <Override PartName="/ppt/slideLayouts/slideLayout3.xml" ContentType="application/vnd.openxmlformats-officedocument.presentationml.slideLayout+xml"/>
  <Default Extension="xml" ContentType="application/xml"/>
  <Override PartName="/docProps/app.xml" ContentType="application/vnd.openxmlformats-officedocument.extended-properties+xml"/>
  <Override PartName="/ppt/slideMasters/slideMaster1.xml" ContentType="application/vnd.openxmlformats-officedocument.presentationml.slideMaster+xml"/>
  <Override PartName="/ppt/slideLayouts/slideLayout5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7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2.xml" ContentType="application/vnd.openxmlformats-officedocument.presentationml.slideLayout+xml"/>
  <Default Extension="bin" ContentType="application/vnd.openxmlformats-officedocument.presentationml.printerSettings"/>
  <Override PartName="/ppt/slides/slide1.xml" ContentType="application/vnd.openxmlformats-officedocument.presentationml.slide+xml"/>
  <Default Extension="jpeg" ContentType="image/jpeg"/>
  <Override PartName="/ppt/slideLayouts/slideLayout4.xml" ContentType="application/vnd.openxmlformats-officedocument.presentationml.slideLayout+xml"/>
  <Override PartName="/ppt/tableStyles.xml" ContentType="application/vnd.openxmlformats-officedocument.presentationml.tableStyles+xml"/>
  <Override PartName="/ppt/theme/theme1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saveSubsetFonts="1" autoCompressPictures="0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es-ES_tradnl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normalViewPr>
    <p:restoredLeft sz="15620"/>
    <p:restoredTop sz="94660"/>
  </p:normalViewPr>
  <p:slideViewPr>
    <p:cSldViewPr snapToGrid="0" snapToObjects="1">
      <p:cViewPr varScale="1">
        <p:scale>
          <a:sx n="84" d="100"/>
          <a:sy n="84" d="100"/>
        </p:scale>
        <p:origin x="-1048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interSettings" Target="printerSettings/printerSettings1.bin"/><Relationship Id="rId4" Type="http://schemas.openxmlformats.org/officeDocument/2006/relationships/presProps" Target="presProps.xml"/><Relationship Id="rId5" Type="http://schemas.openxmlformats.org/officeDocument/2006/relationships/viewProps" Target="viewProps.xml"/><Relationship Id="rId6" Type="http://schemas.openxmlformats.org/officeDocument/2006/relationships/theme" Target="theme/theme1.xml"/><Relationship Id="rId7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_tradnl" smtClean="0"/>
              <a:t>Haga clic para modificar el estilo de subtítulo del patrón</a:t>
            </a:r>
            <a:endParaRPr lang="es-ES_tradn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88FAC3-26E4-A445-8F0C-EC30FC063903}" type="datetimeFigureOut">
              <a:rPr lang="es-ES_tradnl" smtClean="0"/>
              <a:t>25/2/26</a:t>
            </a:fld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111F6-50C2-1E4C-B2A5-30DBD95BA211}" type="slidenum">
              <a:rPr lang="es-ES_tradnl" smtClean="0"/>
              <a:t>‹Nr.›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88FAC3-26E4-A445-8F0C-EC30FC063903}" type="datetimeFigureOut">
              <a:rPr lang="es-ES_tradnl" smtClean="0"/>
              <a:t>25/2/26</a:t>
            </a:fld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111F6-50C2-1E4C-B2A5-30DBD95BA211}" type="slidenum">
              <a:rPr lang="es-ES_tradnl" smtClean="0"/>
              <a:t>‹Nr.›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88FAC3-26E4-A445-8F0C-EC30FC063903}" type="datetimeFigureOut">
              <a:rPr lang="es-ES_tradnl" smtClean="0"/>
              <a:t>25/2/26</a:t>
            </a:fld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111F6-50C2-1E4C-B2A5-30DBD95BA211}" type="slidenum">
              <a:rPr lang="es-ES_tradnl" smtClean="0"/>
              <a:t>‹Nr.›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88FAC3-26E4-A445-8F0C-EC30FC063903}" type="datetimeFigureOut">
              <a:rPr lang="es-ES_tradnl" smtClean="0"/>
              <a:t>25/2/26</a:t>
            </a:fld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111F6-50C2-1E4C-B2A5-30DBD95BA211}" type="slidenum">
              <a:rPr lang="es-ES_tradnl" smtClean="0"/>
              <a:t>‹Nr.›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88FAC3-26E4-A445-8F0C-EC30FC063903}" type="datetimeFigureOut">
              <a:rPr lang="es-ES_tradnl" smtClean="0"/>
              <a:t>25/2/26</a:t>
            </a:fld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111F6-50C2-1E4C-B2A5-30DBD95BA211}" type="slidenum">
              <a:rPr lang="es-ES_tradnl" smtClean="0"/>
              <a:t>‹Nr.›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conteni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88FAC3-26E4-A445-8F0C-EC30FC063903}" type="datetimeFigureOut">
              <a:rPr lang="es-ES_tradnl" smtClean="0"/>
              <a:t>25/2/26</a:t>
            </a:fld>
            <a:endParaRPr lang="es-ES_tradn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111F6-50C2-1E4C-B2A5-30DBD95BA211}" type="slidenum">
              <a:rPr lang="es-ES_tradnl" smtClean="0"/>
              <a:t>‹Nr.›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4" name="Marcador de conteni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5" name="Marcador de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6" name="Marcador de conteni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7" name="Marcador de fech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88FAC3-26E4-A445-8F0C-EC30FC063903}" type="datetimeFigureOut">
              <a:rPr lang="es-ES_tradnl" smtClean="0"/>
              <a:t>25/2/26</a:t>
            </a:fld>
            <a:endParaRPr lang="es-ES_tradnl"/>
          </a:p>
        </p:txBody>
      </p:sp>
      <p:sp>
        <p:nvSpPr>
          <p:cNvPr id="8" name="Marcador de pie de pá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9" name="Marcador de número de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111F6-50C2-1E4C-B2A5-30DBD95BA211}" type="slidenum">
              <a:rPr lang="es-ES_tradnl" smtClean="0"/>
              <a:t>‹Nr.›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fech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88FAC3-26E4-A445-8F0C-EC30FC063903}" type="datetimeFigureOut">
              <a:rPr lang="es-ES_tradnl" smtClean="0"/>
              <a:t>25/2/26</a:t>
            </a:fld>
            <a:endParaRPr lang="es-ES_tradnl"/>
          </a:p>
        </p:txBody>
      </p:sp>
      <p:sp>
        <p:nvSpPr>
          <p:cNvPr id="4" name="Marcador de pie de pá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5" name="Marcador de número de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111F6-50C2-1E4C-B2A5-30DBD95BA211}" type="slidenum">
              <a:rPr lang="es-ES_tradnl" smtClean="0"/>
              <a:t>‹Nr.›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88FAC3-26E4-A445-8F0C-EC30FC063903}" type="datetimeFigureOut">
              <a:rPr lang="es-ES_tradnl" smtClean="0"/>
              <a:t>25/2/26</a:t>
            </a:fld>
            <a:endParaRPr lang="es-ES_tradnl"/>
          </a:p>
        </p:txBody>
      </p:sp>
      <p:sp>
        <p:nvSpPr>
          <p:cNvPr id="3" name="Marcador de pie de pá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111F6-50C2-1E4C-B2A5-30DBD95BA211}" type="slidenum">
              <a:rPr lang="es-ES_tradnl" smtClean="0"/>
              <a:t>‹Nr.›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conteni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88FAC3-26E4-A445-8F0C-EC30FC063903}" type="datetimeFigureOut">
              <a:rPr lang="es-ES_tradnl" smtClean="0"/>
              <a:t>25/2/26</a:t>
            </a:fld>
            <a:endParaRPr lang="es-ES_tradn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111F6-50C2-1E4C-B2A5-30DBD95BA211}" type="slidenum">
              <a:rPr lang="es-ES_tradnl" smtClean="0"/>
              <a:t>‹Nr.›</a:t>
            </a:fld>
            <a:endParaRPr lang="es-ES_tradnl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posición de imagen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_tradnl"/>
          </a:p>
        </p:txBody>
      </p:sp>
      <p:sp>
        <p:nvSpPr>
          <p:cNvPr id="4" name="Marcador de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_tradnl" smtClean="0"/>
              <a:t>Haga clic para modificar el estilo de texto del patrón</a:t>
            </a:r>
          </a:p>
        </p:txBody>
      </p:sp>
      <p:sp>
        <p:nvSpPr>
          <p:cNvPr id="5" name="Marcador de fech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88FAC3-26E4-A445-8F0C-EC30FC063903}" type="datetimeFigureOut">
              <a:rPr lang="es-ES_tradnl" smtClean="0"/>
              <a:t>25/2/26</a:t>
            </a:fld>
            <a:endParaRPr lang="es-ES_tradnl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C111F6-50C2-1E4C-B2A5-30DBD95BA211}" type="slidenum">
              <a:rPr lang="es-ES_tradnl" smtClean="0"/>
              <a:t>‹Nr.›</a:t>
            </a:fld>
            <a:endParaRPr lang="es-ES_tradnl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_tradnl" smtClean="0"/>
              <a:t>Clic para editar título</a:t>
            </a:r>
            <a:endParaRPr lang="es-ES_tradnl"/>
          </a:p>
        </p:txBody>
      </p:sp>
      <p:sp>
        <p:nvSpPr>
          <p:cNvPr id="3" name="Marcador de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_tradnl" smtClean="0"/>
              <a:t>Haga clic para modificar el estilo de texto del patrón</a:t>
            </a:r>
          </a:p>
          <a:p>
            <a:pPr lvl="1"/>
            <a:r>
              <a:rPr lang="es-ES_tradnl" smtClean="0"/>
              <a:t>Segundo nivel</a:t>
            </a:r>
          </a:p>
          <a:p>
            <a:pPr lvl="2"/>
            <a:r>
              <a:rPr lang="es-ES_tradnl" smtClean="0"/>
              <a:t>Tercer nivel</a:t>
            </a:r>
          </a:p>
          <a:p>
            <a:pPr lvl="3"/>
            <a:r>
              <a:rPr lang="es-ES_tradnl" smtClean="0"/>
              <a:t>Cuarto nivel</a:t>
            </a:r>
          </a:p>
          <a:p>
            <a:pPr lvl="4"/>
            <a:r>
              <a:rPr lang="es-ES_tradnl" smtClean="0"/>
              <a:t>Quinto nivel</a:t>
            </a:r>
            <a:endParaRPr lang="es-ES_tradnl"/>
          </a:p>
        </p:txBody>
      </p:sp>
      <p:sp>
        <p:nvSpPr>
          <p:cNvPr id="4" name="Marcador de fech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A88FAC3-26E4-A445-8F0C-EC30FC063903}" type="datetimeFigureOut">
              <a:rPr lang="es-ES_tradnl" smtClean="0"/>
              <a:t>25/2/26</a:t>
            </a:fld>
            <a:endParaRPr lang="es-ES_tradnl"/>
          </a:p>
        </p:txBody>
      </p:sp>
      <p:sp>
        <p:nvSpPr>
          <p:cNvPr id="5" name="Marcador de pie de pá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_tradnl"/>
          </a:p>
        </p:txBody>
      </p:sp>
      <p:sp>
        <p:nvSpPr>
          <p:cNvPr id="6" name="Marcador de número de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5C111F6-50C2-1E4C-B2A5-30DBD95BA211}" type="slidenum">
              <a:rPr lang="es-ES_tradnl" smtClean="0"/>
              <a:t>‹Nr.›</a:t>
            </a:fld>
            <a:endParaRPr lang="es-ES_trad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_tradnl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mc:Ignorable="mv" mc:PreserveAttributes="mv:*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Imagen 7" descr="Screenshot 2026-02-25 at 21.57.06.png"/>
          <p:cNvPicPr>
            <a:picLocks noChangeAspect="1"/>
          </p:cNvPicPr>
          <p:nvPr/>
        </p:nvPicPr>
        <p:blipFill>
          <a:blip r:embed="rId2"/>
          <a:srcRect b="11052"/>
          <a:stretch>
            <a:fillRect/>
          </a:stretch>
        </p:blipFill>
        <p:spPr>
          <a:xfrm>
            <a:off x="1447800" y="2348912"/>
            <a:ext cx="6248400" cy="1491118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0</Words>
  <Application>Microsoft Macintosh PowerPoint</Application>
  <PresentationFormat>Presentación en pantalla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Plantilla de diseño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2" baseType="lpstr">
      <vt:lpstr>Tema de Office</vt:lpstr>
      <vt:lpstr>Diapositiva 1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Diapositiva 1</dc:title>
  <dc:creator>Jose Ballesteros</dc:creator>
  <cp:lastModifiedBy>Jose Ballesteros</cp:lastModifiedBy>
  <cp:revision>2</cp:revision>
  <dcterms:created xsi:type="dcterms:W3CDTF">2026-02-25T20:54:36Z</dcterms:created>
  <dcterms:modified xsi:type="dcterms:W3CDTF">2026-02-25T20:58:22Z</dcterms:modified>
</cp:coreProperties>
</file>